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4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836712"/>
            <a:ext cx="882047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Параллелограмм</a:t>
            </a:r>
            <a:endParaRPr lang="ru-RU" sz="8800" b="1" i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276872"/>
            <a:ext cx="4133850" cy="4362450"/>
          </a:xfrm>
          <a:prstGeom prst="rect">
            <a:avLst/>
          </a:prstGeom>
          <a:ln w="104775" cmpd="sng">
            <a:solidFill>
              <a:schemeClr val="tx1"/>
            </a:solidFill>
            <a:miter lim="800000"/>
            <a:headEnd/>
            <a:tailEnd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96552" y="692696"/>
            <a:ext cx="7704856" cy="420506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6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Параллелограмм -</a:t>
            </a:r>
            <a:r>
              <a:rPr lang="ru-RU" sz="4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600" b="1" dirty="0" smtClean="0">
                <a:ln w="11430">
                  <a:solidFill>
                    <a:schemeClr val="tx1"/>
                  </a:solidFill>
                </a:ln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четырехугольник, у которого противоположные стороны попарно параллельны.</a:t>
            </a:r>
            <a:endParaRPr lang="ru-RU" sz="4600" b="1" dirty="0">
              <a:ln w="11430">
                <a:solidFill>
                  <a:schemeClr val="tx1"/>
                </a:solidFill>
              </a:ln>
              <a:solidFill>
                <a:srgbClr val="66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2627117" y="2085157"/>
            <a:ext cx="3782844" cy="3983989"/>
          </a:xfrm>
          <a:prstGeom prst="parallelogram">
            <a:avLst/>
          </a:prstGeom>
          <a:solidFill>
            <a:srgbClr val="7030A0"/>
          </a:solidFill>
          <a:ln w="57150"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" name="TextBox 4"/>
          <p:cNvSpPr txBox="1"/>
          <p:nvPr/>
        </p:nvSpPr>
        <p:spPr>
          <a:xfrm>
            <a:off x="1980781" y="5317757"/>
            <a:ext cx="576064" cy="830997"/>
          </a:xfrm>
          <a:prstGeom prst="rect">
            <a:avLst/>
          </a:prstGeom>
          <a:noFill/>
          <a:ln w="41275">
            <a:noFill/>
          </a:ln>
        </p:spPr>
        <p:txBody>
          <a:bodyPr wrap="square" rtlCol="0">
            <a:spAutoFit/>
          </a:bodyPr>
          <a:lstStyle/>
          <a:p>
            <a:r>
              <a:rPr lang="ru-RU" sz="4800" b="1" dirty="0"/>
              <a:t>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84226" y="1794148"/>
            <a:ext cx="936104" cy="830997"/>
          </a:xfrm>
          <a:prstGeom prst="rect">
            <a:avLst/>
          </a:prstGeom>
          <a:noFill/>
          <a:ln w="41275">
            <a:noFill/>
          </a:ln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Б</a:t>
            </a:r>
            <a:endParaRPr lang="ru-RU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73565" y="1830308"/>
            <a:ext cx="529312" cy="830997"/>
          </a:xfrm>
          <a:prstGeom prst="rect">
            <a:avLst/>
          </a:prstGeom>
          <a:noFill/>
          <a:ln w="41275">
            <a:noFill/>
          </a:ln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В</a:t>
            </a:r>
            <a:endParaRPr lang="ru-RU" sz="4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697898" y="5305305"/>
            <a:ext cx="720080" cy="830997"/>
          </a:xfrm>
          <a:prstGeom prst="rect">
            <a:avLst/>
          </a:prstGeom>
          <a:noFill/>
          <a:ln w="41275">
            <a:noFill/>
          </a:ln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Г</a:t>
            </a:r>
            <a:endParaRPr lang="ru-RU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52588" y="233170"/>
            <a:ext cx="5039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Вершины: А, Б, В, Г</a:t>
            </a:r>
            <a:endParaRPr lang="ru-RU" sz="3600" b="1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627117" y="2085158"/>
            <a:ext cx="970351" cy="3983988"/>
          </a:xfrm>
          <a:prstGeom prst="line">
            <a:avLst/>
          </a:prstGeom>
          <a:ln w="41275">
            <a:noFill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597468" y="2085157"/>
            <a:ext cx="2824744" cy="0"/>
          </a:xfrm>
          <a:prstGeom prst="line">
            <a:avLst/>
          </a:prstGeom>
          <a:ln w="41275">
            <a:noFill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5508104" y="2085158"/>
            <a:ext cx="914108" cy="3983988"/>
          </a:xfrm>
          <a:prstGeom prst="line">
            <a:avLst/>
          </a:prstGeom>
          <a:ln w="41275">
            <a:noFill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624916" y="6079913"/>
            <a:ext cx="2883188" cy="0"/>
          </a:xfrm>
          <a:prstGeom prst="line">
            <a:avLst/>
          </a:prstGeom>
          <a:ln w="41275">
            <a:noFill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79511" y="783868"/>
            <a:ext cx="5669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Стороны: АБ, БВ, ВГ, АГ</a:t>
            </a:r>
            <a:endParaRPr lang="ru-RU" sz="3600" b="1" dirty="0"/>
          </a:p>
        </p:txBody>
      </p:sp>
      <p:sp>
        <p:nvSpPr>
          <p:cNvPr id="32" name="Дуга 31"/>
          <p:cNvSpPr/>
          <p:nvPr/>
        </p:nvSpPr>
        <p:spPr>
          <a:xfrm>
            <a:off x="2378726" y="5672846"/>
            <a:ext cx="610999" cy="792599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8154" y="2039119"/>
            <a:ext cx="401637" cy="493713"/>
          </a:xfrm>
          <a:prstGeom prst="rect">
            <a:avLst/>
          </a:prstGeom>
          <a:noFill/>
          <a:ln w="412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70626">
            <a:off x="5952737" y="2045721"/>
            <a:ext cx="401637" cy="493713"/>
          </a:xfrm>
          <a:prstGeom prst="rect">
            <a:avLst/>
          </a:prstGeom>
          <a:noFill/>
          <a:ln w="412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94102" y="5643566"/>
            <a:ext cx="401637" cy="493713"/>
          </a:xfrm>
          <a:prstGeom prst="rect">
            <a:avLst/>
          </a:prstGeom>
          <a:noFill/>
          <a:ln w="412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252589" y="1294944"/>
            <a:ext cx="5039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Углы: А, Б, В, Г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911204917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043608" y="278753"/>
            <a:ext cx="6264696" cy="86409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Собери параллелограммы.</a:t>
            </a:r>
            <a:endParaRPr kumimoji="0" lang="ru-RU" sz="4800" b="1" i="0" u="none" strike="noStrike" kern="120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араллелограмм 7"/>
          <p:cNvSpPr/>
          <p:nvPr/>
        </p:nvSpPr>
        <p:spPr>
          <a:xfrm>
            <a:off x="179512" y="1337896"/>
            <a:ext cx="1008112" cy="1296144"/>
          </a:xfrm>
          <a:prstGeom prst="parallelogram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араллелограмм 8"/>
          <p:cNvSpPr/>
          <p:nvPr/>
        </p:nvSpPr>
        <p:spPr>
          <a:xfrm>
            <a:off x="6804248" y="3122863"/>
            <a:ext cx="2160240" cy="1170233"/>
          </a:xfrm>
          <a:prstGeom prst="parallelogram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араллелограмм 9"/>
          <p:cNvSpPr/>
          <p:nvPr/>
        </p:nvSpPr>
        <p:spPr>
          <a:xfrm>
            <a:off x="71500" y="5553262"/>
            <a:ext cx="1224136" cy="648072"/>
          </a:xfrm>
          <a:prstGeom prst="parallelogram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араллелограмм 10"/>
          <p:cNvSpPr/>
          <p:nvPr/>
        </p:nvSpPr>
        <p:spPr>
          <a:xfrm>
            <a:off x="7069396" y="5195215"/>
            <a:ext cx="1296144" cy="1152128"/>
          </a:xfrm>
          <a:prstGeom prst="parallelogram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660232" y="1484784"/>
            <a:ext cx="1800200" cy="1296144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33146" y="2888940"/>
            <a:ext cx="1080120" cy="2232248"/>
          </a:xfrm>
          <a:prstGeom prst="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47354" y="5697278"/>
            <a:ext cx="1944216" cy="100811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703443" y="5373216"/>
            <a:ext cx="936104" cy="144016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199792" y="5195215"/>
            <a:ext cx="1368152" cy="1584176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6" descr="http://cdn3.rf-sp.ru/18/fe/18fe098f5b906a3cfc37dc48c60d335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" t="21061" r="2562" b="20980"/>
          <a:stretch/>
        </p:blipFill>
        <p:spPr bwMode="auto">
          <a:xfrm>
            <a:off x="1144331" y="1658109"/>
            <a:ext cx="5424185" cy="3283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46</Words>
  <Application>Microsoft Office PowerPoint</Application>
  <PresentationFormat>Экран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Рамиля</dc:creator>
  <cp:lastModifiedBy>Пользователь</cp:lastModifiedBy>
  <cp:revision>12</cp:revision>
  <dcterms:created xsi:type="dcterms:W3CDTF">2016-11-25T16:48:14Z</dcterms:created>
  <dcterms:modified xsi:type="dcterms:W3CDTF">2016-12-16T19:29:35Z</dcterms:modified>
</cp:coreProperties>
</file>